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A0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90" d="100"/>
          <a:sy n="90" d="100"/>
        </p:scale>
        <p:origin x="1404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76EB2-4998-45B3-B003-949B9091F5DA}" type="datetimeFigureOut">
              <a:rPr lang="es-AR" smtClean="0"/>
              <a:t>24/3/2020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C08B2-A0D4-472B-BB7F-D20DBA610CE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66975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76EB2-4998-45B3-B003-949B9091F5DA}" type="datetimeFigureOut">
              <a:rPr lang="es-AR" smtClean="0"/>
              <a:t>24/3/2020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C08B2-A0D4-472B-BB7F-D20DBA610CE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4161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76EB2-4998-45B3-B003-949B9091F5DA}" type="datetimeFigureOut">
              <a:rPr lang="es-AR" smtClean="0"/>
              <a:t>24/3/2020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C08B2-A0D4-472B-BB7F-D20DBA610CE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04164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76EB2-4998-45B3-B003-949B9091F5DA}" type="datetimeFigureOut">
              <a:rPr lang="es-AR" smtClean="0"/>
              <a:t>24/3/2020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C08B2-A0D4-472B-BB7F-D20DBA610CE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67088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76EB2-4998-45B3-B003-949B9091F5DA}" type="datetimeFigureOut">
              <a:rPr lang="es-AR" smtClean="0"/>
              <a:t>24/3/2020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C08B2-A0D4-472B-BB7F-D20DBA610CE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05479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76EB2-4998-45B3-B003-949B9091F5DA}" type="datetimeFigureOut">
              <a:rPr lang="es-AR" smtClean="0"/>
              <a:t>24/3/2020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C08B2-A0D4-472B-BB7F-D20DBA610CE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79568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76EB2-4998-45B3-B003-949B9091F5DA}" type="datetimeFigureOut">
              <a:rPr lang="es-AR" smtClean="0"/>
              <a:t>24/3/2020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C08B2-A0D4-472B-BB7F-D20DBA610CE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35182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76EB2-4998-45B3-B003-949B9091F5DA}" type="datetimeFigureOut">
              <a:rPr lang="es-AR" smtClean="0"/>
              <a:t>24/3/2020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C08B2-A0D4-472B-BB7F-D20DBA610CE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6617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76EB2-4998-45B3-B003-949B9091F5DA}" type="datetimeFigureOut">
              <a:rPr lang="es-AR" smtClean="0"/>
              <a:t>24/3/2020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C08B2-A0D4-472B-BB7F-D20DBA610CE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4074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76EB2-4998-45B3-B003-949B9091F5DA}" type="datetimeFigureOut">
              <a:rPr lang="es-AR" smtClean="0"/>
              <a:t>24/3/2020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C08B2-A0D4-472B-BB7F-D20DBA610CE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37148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76EB2-4998-45B3-B003-949B9091F5DA}" type="datetimeFigureOut">
              <a:rPr lang="es-AR" smtClean="0"/>
              <a:t>24/3/2020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C08B2-A0D4-472B-BB7F-D20DBA610CE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31208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76EB2-4998-45B3-B003-949B9091F5DA}" type="datetimeFigureOut">
              <a:rPr lang="es-AR" smtClean="0"/>
              <a:t>24/3/2020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C08B2-A0D4-472B-BB7F-D20DBA610CE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78867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2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0.jpg"/><Relationship Id="rId5" Type="http://schemas.openxmlformats.org/officeDocument/2006/relationships/image" Target="../media/image5.jpg"/><Relationship Id="rId10" Type="http://schemas.openxmlformats.org/officeDocument/2006/relationships/image" Target="../media/image1.emf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0C2371A7-7169-4158-9179-6D13E33CE1DB}"/>
              </a:ext>
            </a:extLst>
          </p:cNvPr>
          <p:cNvCxnSpPr>
            <a:cxnSpLocks/>
          </p:cNvCxnSpPr>
          <p:nvPr/>
        </p:nvCxnSpPr>
        <p:spPr>
          <a:xfrm>
            <a:off x="48913" y="8125464"/>
            <a:ext cx="6858000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o 53">
            <a:extLst>
              <a:ext uri="{FF2B5EF4-FFF2-40B4-BE49-F238E27FC236}">
                <a16:creationId xmlns:a16="http://schemas.microsoft.com/office/drawing/2014/main" id="{6C06A372-C79B-4D5B-9C5B-8A26CF972296}"/>
              </a:ext>
            </a:extLst>
          </p:cNvPr>
          <p:cNvGrpSpPr/>
          <p:nvPr/>
        </p:nvGrpSpPr>
        <p:grpSpPr>
          <a:xfrm>
            <a:off x="556589" y="8125464"/>
            <a:ext cx="5763964" cy="1562607"/>
            <a:chOff x="546573" y="6085064"/>
            <a:chExt cx="5763964" cy="1562607"/>
          </a:xfrm>
        </p:grpSpPr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EB609485-ECB6-4F9E-B0B6-854E5CA8F092}"/>
                </a:ext>
              </a:extLst>
            </p:cNvPr>
            <p:cNvGrpSpPr/>
            <p:nvPr/>
          </p:nvGrpSpPr>
          <p:grpSpPr>
            <a:xfrm>
              <a:off x="546573" y="6085064"/>
              <a:ext cx="5763964" cy="1562607"/>
              <a:chOff x="546573" y="6085064"/>
              <a:chExt cx="5763964" cy="1562607"/>
            </a:xfrm>
          </p:grpSpPr>
          <p:grpSp>
            <p:nvGrpSpPr>
              <p:cNvPr id="44" name="Grupo 43">
                <a:extLst>
                  <a:ext uri="{FF2B5EF4-FFF2-40B4-BE49-F238E27FC236}">
                    <a16:creationId xmlns:a16="http://schemas.microsoft.com/office/drawing/2014/main" id="{F3A5774A-193C-4F82-8E58-8C89A9A645BC}"/>
                  </a:ext>
                </a:extLst>
              </p:cNvPr>
              <p:cNvGrpSpPr/>
              <p:nvPr/>
            </p:nvGrpSpPr>
            <p:grpSpPr>
              <a:xfrm>
                <a:off x="1872112" y="6460691"/>
                <a:ext cx="4438425" cy="906091"/>
                <a:chOff x="1698318" y="192753"/>
                <a:chExt cx="6411058" cy="1308797"/>
              </a:xfrm>
            </p:grpSpPr>
            <p:sp>
              <p:nvSpPr>
                <p:cNvPr id="28" name="Rectángulo: esquinas redondeadas 27">
                  <a:extLst>
                    <a:ext uri="{FF2B5EF4-FFF2-40B4-BE49-F238E27FC236}">
                      <a16:creationId xmlns:a16="http://schemas.microsoft.com/office/drawing/2014/main" id="{65C61D3A-9415-445C-83EF-B9812749C478}"/>
                    </a:ext>
                  </a:extLst>
                </p:cNvPr>
                <p:cNvSpPr/>
                <p:nvPr/>
              </p:nvSpPr>
              <p:spPr>
                <a:xfrm>
                  <a:off x="1707115" y="801856"/>
                  <a:ext cx="5578840" cy="461665"/>
                </a:xfrm>
                <a:prstGeom prst="roundRect">
                  <a:avLst/>
                </a:prstGeom>
                <a:noFill/>
                <a:ln w="47625">
                  <a:solidFill>
                    <a:srgbClr val="EDA08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s-AR" sz="1246"/>
                </a:p>
              </p:txBody>
            </p:sp>
            <p:cxnSp>
              <p:nvCxnSpPr>
                <p:cNvPr id="29" name="Conector recto de flecha 28">
                  <a:extLst>
                    <a:ext uri="{FF2B5EF4-FFF2-40B4-BE49-F238E27FC236}">
                      <a16:creationId xmlns:a16="http://schemas.microsoft.com/office/drawing/2014/main" id="{2D4C3226-DAF9-4DB7-AC30-EF56113579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8318" y="612215"/>
                  <a:ext cx="5639031" cy="15403"/>
                </a:xfrm>
                <a:prstGeom prst="straightConnector1">
                  <a:avLst/>
                </a:prstGeom>
                <a:ln w="57150">
                  <a:headEnd type="triangle" w="lg" len="med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3BB555CE-203D-49CB-B211-7426E230384B}"/>
                    </a:ext>
                  </a:extLst>
                </p:cNvPr>
                <p:cNvSpPr txBox="1"/>
                <p:nvPr/>
              </p:nvSpPr>
              <p:spPr>
                <a:xfrm>
                  <a:off x="4133786" y="192753"/>
                  <a:ext cx="1026207" cy="50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62" b="1" dirty="0"/>
                    <a:t>29 cm</a:t>
                  </a:r>
                  <a:endParaRPr lang="es-AR" sz="1662" b="1" dirty="0"/>
                </a:p>
              </p:txBody>
            </p:sp>
            <p:cxnSp>
              <p:nvCxnSpPr>
                <p:cNvPr id="35" name="Conector recto de flecha 34">
                  <a:extLst>
                    <a:ext uri="{FF2B5EF4-FFF2-40B4-BE49-F238E27FC236}">
                      <a16:creationId xmlns:a16="http://schemas.microsoft.com/office/drawing/2014/main" id="{58D2BC54-B275-4824-B7F8-87E05352B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64034" y="758175"/>
                  <a:ext cx="0" cy="540000"/>
                </a:xfrm>
                <a:prstGeom prst="straightConnector1">
                  <a:avLst/>
                </a:prstGeom>
                <a:ln w="47625">
                  <a:headEnd type="triangle" w="lg" len="med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7BA64D10-A5DA-4AA9-B3F8-97D7EE26AD4F}"/>
                    </a:ext>
                  </a:extLst>
                </p:cNvPr>
                <p:cNvSpPr txBox="1"/>
                <p:nvPr/>
              </p:nvSpPr>
              <p:spPr>
                <a:xfrm rot="5400000">
                  <a:off x="7303183" y="695357"/>
                  <a:ext cx="1109562" cy="50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62" b="1" u="sng" dirty="0"/>
                    <a:t>2.4 </a:t>
                  </a:r>
                  <a:r>
                    <a:rPr lang="es-ES" sz="1662" b="1" dirty="0"/>
                    <a:t>cm</a:t>
                  </a:r>
                  <a:endParaRPr lang="es-AR" sz="1662" b="1" dirty="0"/>
                </a:p>
              </p:txBody>
            </p:sp>
            <p:sp>
              <p:nvSpPr>
                <p:cNvPr id="39" name="Elipse 38">
                  <a:extLst>
                    <a:ext uri="{FF2B5EF4-FFF2-40B4-BE49-F238E27FC236}">
                      <a16:creationId xmlns:a16="http://schemas.microsoft.com/office/drawing/2014/main" id="{93D68D39-50D4-4826-808F-5CEC715437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32355" y="923785"/>
                  <a:ext cx="216000" cy="216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s-AR" sz="1246"/>
                </a:p>
              </p:txBody>
            </p:sp>
            <p:sp>
              <p:nvSpPr>
                <p:cNvPr id="40" name="Elipse 39">
                  <a:extLst>
                    <a:ext uri="{FF2B5EF4-FFF2-40B4-BE49-F238E27FC236}">
                      <a16:creationId xmlns:a16="http://schemas.microsoft.com/office/drawing/2014/main" id="{ED3D8B68-B5FB-4599-90B0-D7E8B53E57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61480" y="932476"/>
                  <a:ext cx="216000" cy="216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s-AR" sz="1246"/>
                </a:p>
              </p:txBody>
            </p:sp>
          </p:grpSp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BA52E683-2927-44EA-B822-B3DF8CD9207E}"/>
                  </a:ext>
                </a:extLst>
              </p:cNvPr>
              <p:cNvSpPr txBox="1"/>
              <p:nvPr/>
            </p:nvSpPr>
            <p:spPr>
              <a:xfrm>
                <a:off x="546573" y="6085064"/>
                <a:ext cx="870751" cy="1562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9554" b="1" dirty="0"/>
                  <a:t>B</a:t>
                </a:r>
                <a:endParaRPr lang="es-AR" sz="9554" b="1" dirty="0"/>
              </a:p>
            </p:txBody>
          </p:sp>
        </p:grpSp>
        <p:cxnSp>
          <p:nvCxnSpPr>
            <p:cNvPr id="46" name="Conector recto de flecha 45">
              <a:extLst>
                <a:ext uri="{FF2B5EF4-FFF2-40B4-BE49-F238E27FC236}">
                  <a16:creationId xmlns:a16="http://schemas.microsoft.com/office/drawing/2014/main" id="{B09079BA-AC7C-4938-A909-80F317C27D26}"/>
                </a:ext>
              </a:extLst>
            </p:cNvPr>
            <p:cNvCxnSpPr>
              <a:cxnSpLocks/>
            </p:cNvCxnSpPr>
            <p:nvPr/>
          </p:nvCxnSpPr>
          <p:spPr>
            <a:xfrm>
              <a:off x="2235056" y="6933730"/>
              <a:ext cx="0" cy="22430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>
              <a:extLst>
                <a:ext uri="{FF2B5EF4-FFF2-40B4-BE49-F238E27FC236}">
                  <a16:creationId xmlns:a16="http://schemas.microsoft.com/office/drawing/2014/main" id="{77B2B780-665E-4860-8065-18EE690B953D}"/>
                </a:ext>
              </a:extLst>
            </p:cNvPr>
            <p:cNvCxnSpPr>
              <a:cxnSpLocks/>
            </p:cNvCxnSpPr>
            <p:nvPr/>
          </p:nvCxnSpPr>
          <p:spPr>
            <a:xfrm>
              <a:off x="5415623" y="6933730"/>
              <a:ext cx="0" cy="22430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DEEC53F-6EFD-415A-84AC-D40AA7D3F2E4}"/>
              </a:ext>
            </a:extLst>
          </p:cNvPr>
          <p:cNvGrpSpPr/>
          <p:nvPr/>
        </p:nvGrpSpPr>
        <p:grpSpPr>
          <a:xfrm>
            <a:off x="343344" y="4304653"/>
            <a:ext cx="6068438" cy="3747233"/>
            <a:chOff x="349931" y="1694963"/>
            <a:chExt cx="6068438" cy="3747233"/>
          </a:xfrm>
        </p:grpSpPr>
        <p:grpSp>
          <p:nvGrpSpPr>
            <p:cNvPr id="50" name="Grupo 49">
              <a:extLst>
                <a:ext uri="{FF2B5EF4-FFF2-40B4-BE49-F238E27FC236}">
                  <a16:creationId xmlns:a16="http://schemas.microsoft.com/office/drawing/2014/main" id="{7BF31BE8-FD02-4CCD-891F-41053CAC1C0E}"/>
                </a:ext>
              </a:extLst>
            </p:cNvPr>
            <p:cNvGrpSpPr/>
            <p:nvPr/>
          </p:nvGrpSpPr>
          <p:grpSpPr>
            <a:xfrm>
              <a:off x="349931" y="1694963"/>
              <a:ext cx="6068438" cy="3747233"/>
              <a:chOff x="401905" y="2579077"/>
              <a:chExt cx="6068438" cy="3747233"/>
            </a:xfrm>
          </p:grpSpPr>
          <p:grpSp>
            <p:nvGrpSpPr>
              <p:cNvPr id="32" name="Grupo 31">
                <a:extLst>
                  <a:ext uri="{FF2B5EF4-FFF2-40B4-BE49-F238E27FC236}">
                    <a16:creationId xmlns:a16="http://schemas.microsoft.com/office/drawing/2014/main" id="{B18663D4-C97A-4928-A39F-CC6EF5573FDD}"/>
                  </a:ext>
                </a:extLst>
              </p:cNvPr>
              <p:cNvGrpSpPr/>
              <p:nvPr/>
            </p:nvGrpSpPr>
            <p:grpSpPr>
              <a:xfrm>
                <a:off x="401905" y="2579077"/>
                <a:ext cx="6068438" cy="3747233"/>
                <a:chOff x="-78183" y="1529621"/>
                <a:chExt cx="8765521" cy="5412670"/>
              </a:xfrm>
            </p:grpSpPr>
            <p:sp>
              <p:nvSpPr>
                <p:cNvPr id="8" name="CuadroTexto 7">
                  <a:extLst>
                    <a:ext uri="{FF2B5EF4-FFF2-40B4-BE49-F238E27FC236}">
                      <a16:creationId xmlns:a16="http://schemas.microsoft.com/office/drawing/2014/main" id="{6484611C-F2D5-4F9E-8D92-8F31CEC7896A}"/>
                    </a:ext>
                  </a:extLst>
                </p:cNvPr>
                <p:cNvSpPr txBox="1"/>
                <p:nvPr/>
              </p:nvSpPr>
              <p:spPr>
                <a:xfrm>
                  <a:off x="4100556" y="1529621"/>
                  <a:ext cx="1026207" cy="50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62" b="1" dirty="0"/>
                    <a:t>34 cm</a:t>
                  </a:r>
                  <a:endParaRPr lang="es-AR" sz="1662" b="1" dirty="0"/>
                </a:p>
              </p:txBody>
            </p:sp>
            <p:grpSp>
              <p:nvGrpSpPr>
                <p:cNvPr id="31" name="Grupo 30">
                  <a:extLst>
                    <a:ext uri="{FF2B5EF4-FFF2-40B4-BE49-F238E27FC236}">
                      <a16:creationId xmlns:a16="http://schemas.microsoft.com/office/drawing/2014/main" id="{BC9829E1-21FA-4DB5-B12B-E4EE966A1473}"/>
                    </a:ext>
                  </a:extLst>
                </p:cNvPr>
                <p:cNvGrpSpPr/>
                <p:nvPr/>
              </p:nvGrpSpPr>
              <p:grpSpPr>
                <a:xfrm>
                  <a:off x="-78183" y="1965797"/>
                  <a:ext cx="8765521" cy="4976494"/>
                  <a:chOff x="-78183" y="1501553"/>
                  <a:chExt cx="8765521" cy="4976494"/>
                </a:xfrm>
              </p:grpSpPr>
              <p:pic>
                <p:nvPicPr>
                  <p:cNvPr id="4" name="Imagen 3">
                    <a:extLst>
                      <a:ext uri="{FF2B5EF4-FFF2-40B4-BE49-F238E27FC236}">
                        <a16:creationId xmlns:a16="http://schemas.microsoft.com/office/drawing/2014/main" id="{AFEBDF5D-9DC8-4B1B-B495-8F0F60CE57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59319" y="1501554"/>
                    <a:ext cx="7625362" cy="4976493"/>
                  </a:xfrm>
                  <a:prstGeom prst="rect">
                    <a:avLst/>
                  </a:prstGeom>
                </p:spPr>
              </p:pic>
              <p:cxnSp>
                <p:nvCxnSpPr>
                  <p:cNvPr id="6" name="Conector recto de flecha 5">
                    <a:extLst>
                      <a:ext uri="{FF2B5EF4-FFF2-40B4-BE49-F238E27FC236}">
                        <a16:creationId xmlns:a16="http://schemas.microsoft.com/office/drawing/2014/main" id="{5BFCB93D-E92D-4664-BBB3-EEEF69CDC1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22362" y="1501554"/>
                    <a:ext cx="6264000" cy="0"/>
                  </a:xfrm>
                  <a:prstGeom prst="straightConnector1">
                    <a:avLst/>
                  </a:prstGeom>
                  <a:ln w="57150">
                    <a:headEnd type="triangle" w="lg" len="med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Conector recto de flecha 8">
                    <a:extLst>
                      <a:ext uri="{FF2B5EF4-FFF2-40B4-BE49-F238E27FC236}">
                        <a16:creationId xmlns:a16="http://schemas.microsoft.com/office/drawing/2014/main" id="{1B9E807B-AC46-44B4-80F0-0B4BE8147B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11144" y="1501553"/>
                    <a:ext cx="0" cy="4524000"/>
                  </a:xfrm>
                  <a:prstGeom prst="straightConnector1">
                    <a:avLst/>
                  </a:prstGeom>
                  <a:ln w="57150">
                    <a:headEnd type="triangle" w="lg" len="med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" name="CuadroTexto 10">
                    <a:extLst>
                      <a:ext uri="{FF2B5EF4-FFF2-40B4-BE49-F238E27FC236}">
                        <a16:creationId xmlns:a16="http://schemas.microsoft.com/office/drawing/2014/main" id="{805579AF-D3DB-4342-A93F-6D7BF5897010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7811681" y="3631363"/>
                    <a:ext cx="1248490" cy="5028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662" b="1" u="sng" dirty="0"/>
                      <a:t>&gt; </a:t>
                    </a:r>
                    <a:r>
                      <a:rPr lang="es-ES" sz="1662" b="1" dirty="0"/>
                      <a:t>19 cm</a:t>
                    </a:r>
                    <a:endParaRPr lang="es-AR" sz="1662" b="1" dirty="0"/>
                  </a:p>
                </p:txBody>
              </p:sp>
              <p:sp>
                <p:nvSpPr>
                  <p:cNvPr id="12" name="Elipse 11">
                    <a:extLst>
                      <a:ext uri="{FF2B5EF4-FFF2-40B4-BE49-F238E27FC236}">
                        <a16:creationId xmlns:a16="http://schemas.microsoft.com/office/drawing/2014/main" id="{64808161-30A8-4ACE-9728-DC96644EFFA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85954" y="1997612"/>
                    <a:ext cx="216000" cy="216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s-AR" sz="1246"/>
                  </a:p>
                </p:txBody>
              </p:sp>
              <p:sp>
                <p:nvSpPr>
                  <p:cNvPr id="13" name="Elipse 12">
                    <a:extLst>
                      <a:ext uri="{FF2B5EF4-FFF2-40B4-BE49-F238E27FC236}">
                        <a16:creationId xmlns:a16="http://schemas.microsoft.com/office/drawing/2014/main" id="{2261EDE0-96FD-4931-9FFF-6F0CD17DD2A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82318" y="1997612"/>
                    <a:ext cx="216000" cy="216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s-AR" sz="1246"/>
                  </a:p>
                </p:txBody>
              </p:sp>
              <p:cxnSp>
                <p:nvCxnSpPr>
                  <p:cNvPr id="15" name="Conector recto de flecha 14">
                    <a:extLst>
                      <a:ext uri="{FF2B5EF4-FFF2-40B4-BE49-F238E27FC236}">
                        <a16:creationId xmlns:a16="http://schemas.microsoft.com/office/drawing/2014/main" id="{6FFDFDD9-CE8B-44D8-B072-677F554163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90119" y="1913205"/>
                    <a:ext cx="0" cy="415625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Conector recto de flecha 16">
                    <a:extLst>
                      <a:ext uri="{FF2B5EF4-FFF2-40B4-BE49-F238E27FC236}">
                        <a16:creationId xmlns:a16="http://schemas.microsoft.com/office/drawing/2014/main" id="{EDBBD522-A2DD-4605-BB33-50FB1C5F05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0865" y="1913204"/>
                    <a:ext cx="0" cy="415625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Conector recto de flecha 17">
                    <a:extLst>
                      <a:ext uri="{FF2B5EF4-FFF2-40B4-BE49-F238E27FC236}">
                        <a16:creationId xmlns:a16="http://schemas.microsoft.com/office/drawing/2014/main" id="{325E87D5-DFED-4EC8-9A13-EF54865A59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22362" y="2413608"/>
                    <a:ext cx="588503" cy="0"/>
                  </a:xfrm>
                  <a:prstGeom prst="straightConnector1">
                    <a:avLst/>
                  </a:prstGeom>
                  <a:ln w="47625">
                    <a:headEnd type="arrow" w="med" len="sm"/>
                    <a:tailEnd type="arrow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CuadroTexto 19">
                    <a:extLst>
                      <a:ext uri="{FF2B5EF4-FFF2-40B4-BE49-F238E27FC236}">
                        <a16:creationId xmlns:a16="http://schemas.microsoft.com/office/drawing/2014/main" id="{7AD2C8DB-83E0-49F8-A406-714DC0815083}"/>
                      </a:ext>
                    </a:extLst>
                  </p:cNvPr>
                  <p:cNvSpPr txBox="1"/>
                  <p:nvPr/>
                </p:nvSpPr>
                <p:spPr>
                  <a:xfrm>
                    <a:off x="1322362" y="2518232"/>
                    <a:ext cx="1109563" cy="5028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662" b="1" dirty="0"/>
                      <a:t>1.5 cm</a:t>
                    </a:r>
                    <a:endParaRPr lang="es-AR" sz="1662" b="1" dirty="0"/>
                  </a:p>
                </p:txBody>
              </p:sp>
              <p:sp>
                <p:nvSpPr>
                  <p:cNvPr id="23" name="CuadroTexto 22">
                    <a:extLst>
                      <a:ext uri="{FF2B5EF4-FFF2-40B4-BE49-F238E27FC236}">
                        <a16:creationId xmlns:a16="http://schemas.microsoft.com/office/drawing/2014/main" id="{0C767BA1-F615-4251-A83E-BF35902378C6}"/>
                      </a:ext>
                    </a:extLst>
                  </p:cNvPr>
                  <p:cNvSpPr txBox="1"/>
                  <p:nvPr/>
                </p:nvSpPr>
                <p:spPr>
                  <a:xfrm>
                    <a:off x="7179231" y="2292987"/>
                    <a:ext cx="871072" cy="5028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662" b="1" dirty="0"/>
                      <a:t>1 cm</a:t>
                    </a:r>
                    <a:endParaRPr lang="es-AR" sz="1662" b="1" dirty="0"/>
                  </a:p>
                </p:txBody>
              </p:sp>
              <p:sp>
                <p:nvSpPr>
                  <p:cNvPr id="24" name="Flecha: curvada hacia abajo 23">
                    <a:extLst>
                      <a:ext uri="{FF2B5EF4-FFF2-40B4-BE49-F238E27FC236}">
                        <a16:creationId xmlns:a16="http://schemas.microsoft.com/office/drawing/2014/main" id="{24DDA62A-2CEF-4F37-BD5E-A16B180101EE}"/>
                      </a:ext>
                    </a:extLst>
                  </p:cNvPr>
                  <p:cNvSpPr/>
                  <p:nvPr/>
                </p:nvSpPr>
                <p:spPr>
                  <a:xfrm rot="9025201" flipV="1">
                    <a:off x="242016" y="1909923"/>
                    <a:ext cx="1570996" cy="444531"/>
                  </a:xfrm>
                  <a:prstGeom prst="curvedDownArrow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s-AR" sz="1246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F9DFCF4A-5741-4639-B90B-ECE1154D2DB0}"/>
                      </a:ext>
                    </a:extLst>
                  </p:cNvPr>
                  <p:cNvSpPr txBox="1"/>
                  <p:nvPr/>
                </p:nvSpPr>
                <p:spPr>
                  <a:xfrm>
                    <a:off x="-78183" y="2526151"/>
                    <a:ext cx="1905892" cy="7490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385" dirty="0"/>
                      <a:t>Grampa </a:t>
                    </a:r>
                  </a:p>
                  <a:p>
                    <a:r>
                      <a:rPr lang="es-ES" sz="1385" dirty="0"/>
                      <a:t>de abrochadora</a:t>
                    </a:r>
                    <a:endParaRPr lang="es-AR" sz="1385" dirty="0"/>
                  </a:p>
                </p:txBody>
              </p:sp>
              <p:sp>
                <p:nvSpPr>
                  <p:cNvPr id="26" name="Flecha: curvada hacia abajo 25">
                    <a:extLst>
                      <a:ext uri="{FF2B5EF4-FFF2-40B4-BE49-F238E27FC236}">
                        <a16:creationId xmlns:a16="http://schemas.microsoft.com/office/drawing/2014/main" id="{9D35A619-3D03-4C7D-A1EF-29A4608811B0}"/>
                      </a:ext>
                    </a:extLst>
                  </p:cNvPr>
                  <p:cNvSpPr/>
                  <p:nvPr/>
                </p:nvSpPr>
                <p:spPr>
                  <a:xfrm rot="9025201" flipV="1">
                    <a:off x="5837228" y="1767221"/>
                    <a:ext cx="1502696" cy="571900"/>
                  </a:xfrm>
                  <a:prstGeom prst="curvedDownArrow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s-AR" sz="1246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EC407CAB-3156-4DC4-A575-C3A9A36BCAE2}"/>
                      </a:ext>
                    </a:extLst>
                  </p:cNvPr>
                  <p:cNvSpPr txBox="1"/>
                  <p:nvPr/>
                </p:nvSpPr>
                <p:spPr>
                  <a:xfrm>
                    <a:off x="5446402" y="2605871"/>
                    <a:ext cx="1829945" cy="7490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385" dirty="0"/>
                      <a:t>Agujero</a:t>
                    </a:r>
                  </a:p>
                  <a:p>
                    <a:r>
                      <a:rPr lang="es-ES" sz="1385" dirty="0"/>
                      <a:t>de perforadora</a:t>
                    </a:r>
                    <a:endParaRPr lang="es-AR" sz="1385" dirty="0"/>
                  </a:p>
                </p:txBody>
              </p:sp>
            </p:grpSp>
          </p:grpSp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9A74E6C3-1C3A-4B39-A476-FF50AB28D148}"/>
                  </a:ext>
                </a:extLst>
              </p:cNvPr>
              <p:cNvSpPr txBox="1"/>
              <p:nvPr/>
            </p:nvSpPr>
            <p:spPr>
              <a:xfrm>
                <a:off x="3090589" y="3762510"/>
                <a:ext cx="926857" cy="1562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9554" b="1" dirty="0"/>
                  <a:t>A</a:t>
                </a:r>
                <a:endParaRPr lang="es-AR" sz="9554" b="1" dirty="0"/>
              </a:p>
            </p:txBody>
          </p:sp>
        </p:grpSp>
        <p:cxnSp>
          <p:nvCxnSpPr>
            <p:cNvPr id="48" name="Conector recto de flecha 47">
              <a:extLst>
                <a:ext uri="{FF2B5EF4-FFF2-40B4-BE49-F238E27FC236}">
                  <a16:creationId xmlns:a16="http://schemas.microsoft.com/office/drawing/2014/main" id="{DE97A0A6-6FE0-4A77-A455-2F8859DAF474}"/>
                </a:ext>
              </a:extLst>
            </p:cNvPr>
            <p:cNvCxnSpPr>
              <a:cxnSpLocks/>
            </p:cNvCxnSpPr>
            <p:nvPr/>
          </p:nvCxnSpPr>
          <p:spPr>
            <a:xfrm>
              <a:off x="5515474" y="2511223"/>
              <a:ext cx="260217" cy="0"/>
            </a:xfrm>
            <a:prstGeom prst="straightConnector1">
              <a:avLst/>
            </a:prstGeom>
            <a:ln w="34925"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uadroTexto 57">
            <a:extLst>
              <a:ext uri="{FF2B5EF4-FFF2-40B4-BE49-F238E27FC236}">
                <a16:creationId xmlns:a16="http://schemas.microsoft.com/office/drawing/2014/main" id="{8D644B16-2D8D-4358-9C6C-C88FF9994549}"/>
              </a:ext>
            </a:extLst>
          </p:cNvPr>
          <p:cNvSpPr txBox="1"/>
          <p:nvPr/>
        </p:nvSpPr>
        <p:spPr>
          <a:xfrm>
            <a:off x="182459" y="-16151"/>
            <a:ext cx="659090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MÁSCARA DE PROTECCIÓN</a:t>
            </a:r>
            <a:r>
              <a:rPr lang="es-AR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CASERA</a:t>
            </a:r>
            <a:endParaRPr lang="es-E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52A897BE-7179-4E79-B4F9-48D19BC48218}"/>
              </a:ext>
            </a:extLst>
          </p:cNvPr>
          <p:cNvSpPr txBox="1"/>
          <p:nvPr/>
        </p:nvSpPr>
        <p:spPr>
          <a:xfrm>
            <a:off x="1498460" y="787251"/>
            <a:ext cx="39012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/>
              <a:t>Materiales necesarios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Lámina PET de botellas plásticas lisas.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2 Cordones, tiras de tela o 1 elástico.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Abrochadora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Perforadora de escritorio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Tijera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Cutter</a:t>
            </a:r>
            <a:endParaRPr lang="es-ES" sz="16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s-ES" sz="1600" dirty="0"/>
          </a:p>
          <a:p>
            <a:pPr algn="ctr"/>
            <a:endParaRPr lang="es-AR" sz="2400" dirty="0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701CBC3F-2504-46EA-81D6-8B69153101EC}"/>
              </a:ext>
            </a:extLst>
          </p:cNvPr>
          <p:cNvSpPr txBox="1"/>
          <p:nvPr/>
        </p:nvSpPr>
        <p:spPr>
          <a:xfrm>
            <a:off x="1498460" y="3468379"/>
            <a:ext cx="415049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Medidas de las láminas</a:t>
            </a: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2315597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25214DEF-E67A-4752-9F8D-C380FB5EE867}"/>
              </a:ext>
            </a:extLst>
          </p:cNvPr>
          <p:cNvGrpSpPr>
            <a:grpSpLocks noChangeAspect="1"/>
          </p:cNvGrpSpPr>
          <p:nvPr/>
        </p:nvGrpSpPr>
        <p:grpSpPr>
          <a:xfrm>
            <a:off x="72083" y="417234"/>
            <a:ext cx="1572462" cy="3066320"/>
            <a:chOff x="-205801" y="464234"/>
            <a:chExt cx="2271334" cy="4429130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C843C726-8A91-4709-BE02-55DF2D48B0AD}"/>
                </a:ext>
              </a:extLst>
            </p:cNvPr>
            <p:cNvGrpSpPr/>
            <p:nvPr/>
          </p:nvGrpSpPr>
          <p:grpSpPr>
            <a:xfrm>
              <a:off x="-205801" y="464234"/>
              <a:ext cx="2271334" cy="4429130"/>
              <a:chOff x="-205801" y="464234"/>
              <a:chExt cx="2271334" cy="4429130"/>
            </a:xfrm>
          </p:grpSpPr>
          <p:pic>
            <p:nvPicPr>
              <p:cNvPr id="5" name="Imagen 4" descr="Imagen que contiene alimentos, plástico, tabla, botella&#10;&#10;Descripción generada automáticamente">
                <a:extLst>
                  <a:ext uri="{FF2B5EF4-FFF2-40B4-BE49-F238E27FC236}">
                    <a16:creationId xmlns:a16="http://schemas.microsoft.com/office/drawing/2014/main" id="{C521F7E3-38DD-4E9D-AE16-075F9D44B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-436333" y="1267913"/>
                <a:ext cx="2689663" cy="1512936"/>
              </a:xfrm>
              <a:prstGeom prst="roundRect">
                <a:avLst/>
              </a:prstGeom>
            </p:spPr>
          </p:pic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EAE65783-DF3D-4858-AAAB-D1688EB96A48}"/>
                  </a:ext>
                </a:extLst>
              </p:cNvPr>
              <p:cNvSpPr txBox="1"/>
              <p:nvPr/>
            </p:nvSpPr>
            <p:spPr>
              <a:xfrm>
                <a:off x="-187062" y="3375355"/>
                <a:ext cx="2252595" cy="1518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46" dirty="0"/>
                  <a:t>Tome una botella transparente y lisa (ejemplo: de soda, gaseosas de al menos 2 litros).</a:t>
                </a:r>
                <a:endParaRPr lang="es-AR" sz="1246" dirty="0"/>
              </a:p>
            </p:txBody>
          </p:sp>
          <p:sp>
            <p:nvSpPr>
              <p:cNvPr id="21" name="Rectángulo: esquinas redondeadas 20">
                <a:extLst>
                  <a:ext uri="{FF2B5EF4-FFF2-40B4-BE49-F238E27FC236}">
                    <a16:creationId xmlns:a16="http://schemas.microsoft.com/office/drawing/2014/main" id="{7BC1FE4E-E258-42DE-AC58-83C47942201E}"/>
                  </a:ext>
                </a:extLst>
              </p:cNvPr>
              <p:cNvSpPr/>
              <p:nvPr/>
            </p:nvSpPr>
            <p:spPr>
              <a:xfrm>
                <a:off x="-205801" y="464234"/>
                <a:ext cx="2252595" cy="4388448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AR" sz="1246"/>
              </a:p>
            </p:txBody>
          </p:sp>
        </p:grp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A2C0479C-F646-4DD5-82E8-F03A95F174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93958" y="532178"/>
              <a:ext cx="576000" cy="576000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662" b="1" dirty="0">
                  <a:solidFill>
                    <a:schemeClr val="tx1"/>
                  </a:solidFill>
                </a:rPr>
                <a:t>1</a:t>
              </a:r>
              <a:endParaRPr lang="es-AR" sz="1246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D544218F-ADC8-4D66-9669-3EB11E910E88}"/>
              </a:ext>
            </a:extLst>
          </p:cNvPr>
          <p:cNvGrpSpPr/>
          <p:nvPr/>
        </p:nvGrpSpPr>
        <p:grpSpPr>
          <a:xfrm>
            <a:off x="1807748" y="417234"/>
            <a:ext cx="1470512" cy="3065968"/>
            <a:chOff x="2095300" y="464234"/>
            <a:chExt cx="2124073" cy="4428621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83CAD0AD-067E-4103-BAFE-8D6E2C970818}"/>
                </a:ext>
              </a:extLst>
            </p:cNvPr>
            <p:cNvGrpSpPr/>
            <p:nvPr/>
          </p:nvGrpSpPr>
          <p:grpSpPr>
            <a:xfrm>
              <a:off x="2095300" y="464234"/>
              <a:ext cx="2124073" cy="4428621"/>
              <a:chOff x="2095300" y="464234"/>
              <a:chExt cx="2124073" cy="4428621"/>
            </a:xfrm>
          </p:grpSpPr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6E4192D-771A-4181-9541-F50E8FB9ACA0}"/>
                  </a:ext>
                </a:extLst>
              </p:cNvPr>
              <p:cNvSpPr txBox="1"/>
              <p:nvPr/>
            </p:nvSpPr>
            <p:spPr>
              <a:xfrm>
                <a:off x="2233961" y="3651774"/>
                <a:ext cx="1914747" cy="1241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46" dirty="0"/>
                  <a:t>Corte los extremos de la botella con un </a:t>
                </a:r>
                <a:r>
                  <a:rPr lang="es-ES" sz="1246" dirty="0" err="1"/>
                  <a:t>cutter</a:t>
                </a:r>
                <a:r>
                  <a:rPr lang="es-ES" sz="1246" dirty="0"/>
                  <a:t>.</a:t>
                </a:r>
                <a:endParaRPr lang="es-AR" sz="1246" dirty="0"/>
              </a:p>
            </p:txBody>
          </p:sp>
          <p:pic>
            <p:nvPicPr>
              <p:cNvPr id="11" name="Imagen 10" descr="Imagen que contiene interior, persona, tabla, pieza&#10;&#10;Descripción generada automáticamente">
                <a:extLst>
                  <a:ext uri="{FF2B5EF4-FFF2-40B4-BE49-F238E27FC236}">
                    <a16:creationId xmlns:a16="http://schemas.microsoft.com/office/drawing/2014/main" id="{E4E045EE-23C9-41FE-AACB-366D22D550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90"/>
              <a:stretch/>
            </p:blipFill>
            <p:spPr>
              <a:xfrm rot="5400000">
                <a:off x="1615606" y="1306695"/>
                <a:ext cx="3037761" cy="1783467"/>
              </a:xfrm>
              <a:prstGeom prst="roundRect">
                <a:avLst/>
              </a:prstGeom>
            </p:spPr>
          </p:pic>
          <p:sp>
            <p:nvSpPr>
              <p:cNvPr id="22" name="Rectángulo: esquinas redondeadas 21">
                <a:extLst>
                  <a:ext uri="{FF2B5EF4-FFF2-40B4-BE49-F238E27FC236}">
                    <a16:creationId xmlns:a16="http://schemas.microsoft.com/office/drawing/2014/main" id="{EB4812F5-BBD9-4155-A730-1C202D22B225}"/>
                  </a:ext>
                </a:extLst>
              </p:cNvPr>
              <p:cNvSpPr/>
              <p:nvPr/>
            </p:nvSpPr>
            <p:spPr>
              <a:xfrm>
                <a:off x="2095300" y="464234"/>
                <a:ext cx="2124073" cy="4388448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AR" sz="1246"/>
              </a:p>
            </p:txBody>
          </p:sp>
        </p:grp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071E88A3-3514-4D3B-8BA4-F3C19C6AD3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12" y="561535"/>
              <a:ext cx="576000" cy="576000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662" b="1" dirty="0">
                  <a:solidFill>
                    <a:schemeClr val="tx1"/>
                  </a:solidFill>
                </a:rPr>
                <a:t>2</a:t>
              </a:r>
              <a:endParaRPr lang="es-AR" sz="1246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BC46BBE4-B45E-4703-9F6D-564FF7A9F5C7}"/>
              </a:ext>
            </a:extLst>
          </p:cNvPr>
          <p:cNvGrpSpPr/>
          <p:nvPr/>
        </p:nvGrpSpPr>
        <p:grpSpPr>
          <a:xfrm>
            <a:off x="3435222" y="415847"/>
            <a:ext cx="1726095" cy="2729990"/>
            <a:chOff x="4064959" y="464234"/>
            <a:chExt cx="2493248" cy="3943319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7AED27E3-FAA1-495C-A892-FCE14304CCB4}"/>
                </a:ext>
              </a:extLst>
            </p:cNvPr>
            <p:cNvGrpSpPr/>
            <p:nvPr/>
          </p:nvGrpSpPr>
          <p:grpSpPr>
            <a:xfrm>
              <a:off x="4064959" y="464234"/>
              <a:ext cx="2493248" cy="3943319"/>
              <a:chOff x="4064959" y="464234"/>
              <a:chExt cx="2493248" cy="3943319"/>
            </a:xfrm>
          </p:grpSpPr>
          <p:pic>
            <p:nvPicPr>
              <p:cNvPr id="13" name="Imagen 12" descr="Imagen que contiene tabla, alimentos, sostener, vidrio&#10;&#10;Descripción generada automáticamente">
                <a:extLst>
                  <a:ext uri="{FF2B5EF4-FFF2-40B4-BE49-F238E27FC236}">
                    <a16:creationId xmlns:a16="http://schemas.microsoft.com/office/drawing/2014/main" id="{1303E2A6-E10B-49E7-BB48-B8F90BD8EB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077" t="5145" r="30666"/>
              <a:stretch/>
            </p:blipFill>
            <p:spPr>
              <a:xfrm rot="5400000">
                <a:off x="4376633" y="890543"/>
                <a:ext cx="1880659" cy="2374643"/>
              </a:xfrm>
              <a:prstGeom prst="roundRect">
                <a:avLst/>
              </a:prstGeom>
            </p:spPr>
          </p:pic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5D16EF7-A2E6-4E04-8E48-637C7ADBC0DA}"/>
                  </a:ext>
                </a:extLst>
              </p:cNvPr>
              <p:cNvSpPr txBox="1"/>
              <p:nvPr/>
            </p:nvSpPr>
            <p:spPr>
              <a:xfrm>
                <a:off x="4115572" y="3088716"/>
                <a:ext cx="2374645" cy="1066722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46" dirty="0"/>
                  <a:t>Abra la botella realizando un corte a lo largo con una tijera</a:t>
                </a:r>
                <a:endParaRPr lang="es-AR" sz="1246" dirty="0"/>
              </a:p>
            </p:txBody>
          </p:sp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51D7F37E-ACF9-4DD7-A59D-D2267FDFD46F}"/>
                  </a:ext>
                </a:extLst>
              </p:cNvPr>
              <p:cNvSpPr/>
              <p:nvPr/>
            </p:nvSpPr>
            <p:spPr>
              <a:xfrm>
                <a:off x="4064959" y="464234"/>
                <a:ext cx="2493248" cy="3943319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AR" sz="1246"/>
              </a:p>
            </p:txBody>
          </p:sp>
        </p:grp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785ADC08-E657-48AE-8627-65CBDA6B52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5308" y="561535"/>
              <a:ext cx="576000" cy="576000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662" b="1" dirty="0">
                  <a:solidFill>
                    <a:schemeClr val="tx1"/>
                  </a:solidFill>
                </a:rPr>
                <a:t>3</a:t>
              </a:r>
              <a:endParaRPr lang="es-AR" sz="1246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70AA9AA7-472E-40CE-A1DA-58462ACEC726}"/>
              </a:ext>
            </a:extLst>
          </p:cNvPr>
          <p:cNvGrpSpPr/>
          <p:nvPr/>
        </p:nvGrpSpPr>
        <p:grpSpPr>
          <a:xfrm>
            <a:off x="5257191" y="415847"/>
            <a:ext cx="1559488" cy="2560863"/>
            <a:chOff x="6725079" y="464234"/>
            <a:chExt cx="2252593" cy="3699020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6D01DECA-9867-4642-960F-C5DF485D3D57}"/>
                </a:ext>
              </a:extLst>
            </p:cNvPr>
            <p:cNvGrpSpPr/>
            <p:nvPr/>
          </p:nvGrpSpPr>
          <p:grpSpPr>
            <a:xfrm>
              <a:off x="6725079" y="464234"/>
              <a:ext cx="2252593" cy="3699020"/>
              <a:chOff x="6725079" y="464234"/>
              <a:chExt cx="2252593" cy="3699020"/>
            </a:xfrm>
          </p:grpSpPr>
          <p:pic>
            <p:nvPicPr>
              <p:cNvPr id="18" name="Imagen 17" descr="Imagen que contiene alimentos&#10;&#10;Descripción generada automáticamente">
                <a:extLst>
                  <a:ext uri="{FF2B5EF4-FFF2-40B4-BE49-F238E27FC236}">
                    <a16:creationId xmlns:a16="http://schemas.microsoft.com/office/drawing/2014/main" id="{AE0CFBF9-02BF-4365-A2F5-7690ACAD6A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44" t="19003" r="22256" b="15031"/>
              <a:stretch/>
            </p:blipFill>
            <p:spPr>
              <a:xfrm rot="5400000">
                <a:off x="6540164" y="1069968"/>
                <a:ext cx="2520797" cy="1670287"/>
              </a:xfrm>
              <a:prstGeom prst="roundRect">
                <a:avLst/>
              </a:prstGeom>
            </p:spPr>
          </p:pic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5DFCB26D-AAF5-43CC-A0D4-919D3C87A09B}"/>
                  </a:ext>
                </a:extLst>
              </p:cNvPr>
              <p:cNvSpPr txBox="1"/>
              <p:nvPr/>
            </p:nvSpPr>
            <p:spPr>
              <a:xfrm>
                <a:off x="6725079" y="3132412"/>
                <a:ext cx="2252593" cy="96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46" dirty="0"/>
                  <a:t>Limpie el pegamento de la etiqueta con aguarrás o alcohol</a:t>
                </a:r>
                <a:endParaRPr lang="es-AR" sz="1246" dirty="0"/>
              </a:p>
            </p:txBody>
          </p:sp>
          <p:sp>
            <p:nvSpPr>
              <p:cNvPr id="24" name="Rectángulo: esquinas redondeadas 23">
                <a:extLst>
                  <a:ext uri="{FF2B5EF4-FFF2-40B4-BE49-F238E27FC236}">
                    <a16:creationId xmlns:a16="http://schemas.microsoft.com/office/drawing/2014/main" id="{5C055B5F-8EE5-43C4-89CF-246C0F3D8AB7}"/>
                  </a:ext>
                </a:extLst>
              </p:cNvPr>
              <p:cNvSpPr/>
              <p:nvPr/>
            </p:nvSpPr>
            <p:spPr>
              <a:xfrm>
                <a:off x="6755797" y="464234"/>
                <a:ext cx="2170341" cy="3699020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AR" sz="1246"/>
              </a:p>
            </p:txBody>
          </p:sp>
        </p:grp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99F2B693-6B2F-4CD9-86FA-8AB8A15825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7644" y="532178"/>
              <a:ext cx="576000" cy="576000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662" b="1" dirty="0">
                  <a:solidFill>
                    <a:schemeClr val="tx1"/>
                  </a:solidFill>
                </a:rPr>
                <a:t>4</a:t>
              </a:r>
              <a:endParaRPr lang="es-AR" sz="1246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540ABC23-B00C-4891-BD28-09BCA5802463}"/>
              </a:ext>
            </a:extLst>
          </p:cNvPr>
          <p:cNvGrpSpPr/>
          <p:nvPr/>
        </p:nvGrpSpPr>
        <p:grpSpPr>
          <a:xfrm>
            <a:off x="21266" y="3592962"/>
            <a:ext cx="2337823" cy="1820516"/>
            <a:chOff x="5183412" y="4291148"/>
            <a:chExt cx="3376856" cy="2629635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38E92CD7-1408-4229-810A-F739540AD835}"/>
                </a:ext>
              </a:extLst>
            </p:cNvPr>
            <p:cNvGrpSpPr/>
            <p:nvPr/>
          </p:nvGrpSpPr>
          <p:grpSpPr>
            <a:xfrm>
              <a:off x="5183412" y="4291148"/>
              <a:ext cx="3376856" cy="2629635"/>
              <a:chOff x="4616174" y="4491664"/>
              <a:chExt cx="3376856" cy="2629635"/>
            </a:xfrm>
          </p:grpSpPr>
          <p:pic>
            <p:nvPicPr>
              <p:cNvPr id="16" name="Imagen 15" descr="Imagen que contiene interior, persona, hombre, comida&#10;&#10;Descripción generada automáticamente">
                <a:extLst>
                  <a:ext uri="{FF2B5EF4-FFF2-40B4-BE49-F238E27FC236}">
                    <a16:creationId xmlns:a16="http://schemas.microsoft.com/office/drawing/2014/main" id="{D27710A0-0A4A-46C1-A3EF-CAF071FF62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64" t="12712" r="19070" b="7060"/>
              <a:stretch/>
            </p:blipFill>
            <p:spPr>
              <a:xfrm rot="10800000">
                <a:off x="4806728" y="4547937"/>
                <a:ext cx="3024552" cy="1886137"/>
              </a:xfrm>
              <a:prstGeom prst="roundRect">
                <a:avLst/>
              </a:prstGeom>
            </p:spPr>
          </p:pic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1E65B054-B9C2-4017-9E86-1ADE98ED582F}"/>
                  </a:ext>
                </a:extLst>
              </p:cNvPr>
              <p:cNvSpPr txBox="1"/>
              <p:nvPr/>
            </p:nvSpPr>
            <p:spPr>
              <a:xfrm>
                <a:off x="4616174" y="6434074"/>
                <a:ext cx="3376856" cy="687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46" dirty="0"/>
                  <a:t>Marque y recorte el modelo A de la página anterior</a:t>
                </a:r>
                <a:endParaRPr lang="es-AR" sz="1246" dirty="0"/>
              </a:p>
            </p:txBody>
          </p:sp>
          <p:sp>
            <p:nvSpPr>
              <p:cNvPr id="29" name="Rectángulo: esquinas redondeadas 28">
                <a:extLst>
                  <a:ext uri="{FF2B5EF4-FFF2-40B4-BE49-F238E27FC236}">
                    <a16:creationId xmlns:a16="http://schemas.microsoft.com/office/drawing/2014/main" id="{56643783-058F-41E7-8DF2-60B56E1678F2}"/>
                  </a:ext>
                </a:extLst>
              </p:cNvPr>
              <p:cNvSpPr/>
              <p:nvPr/>
            </p:nvSpPr>
            <p:spPr>
              <a:xfrm>
                <a:off x="4677532" y="4491664"/>
                <a:ext cx="3284780" cy="2629635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AR" sz="1246"/>
              </a:p>
            </p:txBody>
          </p:sp>
        </p:grp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13FE4C86-4253-41A7-95F6-D815AB1CA3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43247" y="4372383"/>
              <a:ext cx="576000" cy="576000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662" b="1" dirty="0">
                  <a:solidFill>
                    <a:schemeClr val="tx1"/>
                  </a:solidFill>
                </a:rPr>
                <a:t>5</a:t>
              </a:r>
              <a:endParaRPr lang="es-AR" sz="1246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8A915736-6051-4B8A-A205-0FD4DFD69ED6}"/>
              </a:ext>
            </a:extLst>
          </p:cNvPr>
          <p:cNvGrpSpPr/>
          <p:nvPr/>
        </p:nvGrpSpPr>
        <p:grpSpPr>
          <a:xfrm>
            <a:off x="2360498" y="3594111"/>
            <a:ext cx="2337823" cy="1753247"/>
            <a:chOff x="0" y="113043"/>
            <a:chExt cx="3376856" cy="2532468"/>
          </a:xfrm>
        </p:grpSpPr>
        <p:pic>
          <p:nvPicPr>
            <p:cNvPr id="84" name="Imagen 83" descr="Imagen que contiene interior, tabla, verde, hombre&#10;&#10;Descripción generada automáticamente">
              <a:extLst>
                <a:ext uri="{FF2B5EF4-FFF2-40B4-BE49-F238E27FC236}">
                  <a16:creationId xmlns:a16="http://schemas.microsoft.com/office/drawing/2014/main" id="{CE3A58F9-15EC-4DCC-BA35-F69EAA721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0" t="14394" r="21077" b="23470"/>
            <a:stretch/>
          </p:blipFill>
          <p:spPr>
            <a:xfrm rot="10800000">
              <a:off x="174352" y="318071"/>
              <a:ext cx="3021749" cy="1532354"/>
            </a:xfrm>
            <a:prstGeom prst="roundRect">
              <a:avLst/>
            </a:prstGeom>
          </p:spPr>
        </p:pic>
        <p:grpSp>
          <p:nvGrpSpPr>
            <p:cNvPr id="85" name="Grupo 84">
              <a:extLst>
                <a:ext uri="{FF2B5EF4-FFF2-40B4-BE49-F238E27FC236}">
                  <a16:creationId xmlns:a16="http://schemas.microsoft.com/office/drawing/2014/main" id="{3C6129C2-8525-4942-A1DE-5254071EAD71}"/>
                </a:ext>
              </a:extLst>
            </p:cNvPr>
            <p:cNvGrpSpPr/>
            <p:nvPr/>
          </p:nvGrpSpPr>
          <p:grpSpPr>
            <a:xfrm>
              <a:off x="0" y="113043"/>
              <a:ext cx="3376856" cy="2532468"/>
              <a:chOff x="5152694" y="4291148"/>
              <a:chExt cx="3376856" cy="2532468"/>
            </a:xfrm>
          </p:grpSpPr>
          <p:grpSp>
            <p:nvGrpSpPr>
              <p:cNvPr id="86" name="Grupo 85">
                <a:extLst>
                  <a:ext uri="{FF2B5EF4-FFF2-40B4-BE49-F238E27FC236}">
                    <a16:creationId xmlns:a16="http://schemas.microsoft.com/office/drawing/2014/main" id="{68BAF117-AE84-4C80-A891-32AE5D01A423}"/>
                  </a:ext>
                </a:extLst>
              </p:cNvPr>
              <p:cNvGrpSpPr/>
              <p:nvPr/>
            </p:nvGrpSpPr>
            <p:grpSpPr>
              <a:xfrm>
                <a:off x="5152694" y="4291148"/>
                <a:ext cx="3376856" cy="2532468"/>
                <a:chOff x="4585456" y="4491664"/>
                <a:chExt cx="3376856" cy="2532468"/>
              </a:xfrm>
            </p:grpSpPr>
            <p:sp>
              <p:nvSpPr>
                <p:cNvPr id="88" name="CuadroTexto 87">
                  <a:extLst>
                    <a:ext uri="{FF2B5EF4-FFF2-40B4-BE49-F238E27FC236}">
                      <a16:creationId xmlns:a16="http://schemas.microsoft.com/office/drawing/2014/main" id="{5DAED827-117F-46E0-BBCF-FE07C28F6D9E}"/>
                    </a:ext>
                  </a:extLst>
                </p:cNvPr>
                <p:cNvSpPr txBox="1"/>
                <p:nvPr/>
              </p:nvSpPr>
              <p:spPr>
                <a:xfrm>
                  <a:off x="4585456" y="6303424"/>
                  <a:ext cx="3376856" cy="6872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246" dirty="0"/>
                    <a:t>Tome otra lámina de plástico (puede ser opaca y/o de color)</a:t>
                  </a:r>
                  <a:endParaRPr lang="es-AR" sz="1246" dirty="0"/>
                </a:p>
              </p:txBody>
            </p:sp>
            <p:sp>
              <p:nvSpPr>
                <p:cNvPr id="89" name="Rectángulo: esquinas redondeadas 88">
                  <a:extLst>
                    <a:ext uri="{FF2B5EF4-FFF2-40B4-BE49-F238E27FC236}">
                      <a16:creationId xmlns:a16="http://schemas.microsoft.com/office/drawing/2014/main" id="{A6188546-6D6E-4A67-9C27-EA2AB92CE08A}"/>
                    </a:ext>
                  </a:extLst>
                </p:cNvPr>
                <p:cNvSpPr/>
                <p:nvPr/>
              </p:nvSpPr>
              <p:spPr>
                <a:xfrm>
                  <a:off x="4677532" y="4491664"/>
                  <a:ext cx="3186303" cy="2532468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s-AR" sz="1246"/>
                </a:p>
              </p:txBody>
            </p:sp>
          </p:grpSp>
          <p:sp>
            <p:nvSpPr>
              <p:cNvPr id="87" name="Elipse 86">
                <a:extLst>
                  <a:ext uri="{FF2B5EF4-FFF2-40B4-BE49-F238E27FC236}">
                    <a16:creationId xmlns:a16="http://schemas.microsoft.com/office/drawing/2014/main" id="{04E98276-44FF-4BA7-87B4-E168A6964B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43247" y="4372383"/>
                <a:ext cx="576000" cy="576000"/>
              </a:xfrm>
              <a:prstGeom prst="ellipse">
                <a:avLst/>
              </a:prstGeom>
              <a:solidFill>
                <a:schemeClr val="bg1"/>
              </a:solidFill>
              <a:ln w="412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s-ES" sz="1662" b="1" dirty="0">
                    <a:solidFill>
                      <a:schemeClr val="tx1"/>
                    </a:solidFill>
                  </a:rPr>
                  <a:t>6</a:t>
                </a:r>
                <a:endParaRPr lang="es-AR" sz="1246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F3246D0D-7654-4D1D-B2A5-1F5FA046A84A}"/>
              </a:ext>
            </a:extLst>
          </p:cNvPr>
          <p:cNvGrpSpPr>
            <a:grpSpLocks noChangeAspect="1"/>
          </p:cNvGrpSpPr>
          <p:nvPr/>
        </p:nvGrpSpPr>
        <p:grpSpPr>
          <a:xfrm>
            <a:off x="4716565" y="3614919"/>
            <a:ext cx="2051397" cy="1576392"/>
            <a:chOff x="3459132" y="113043"/>
            <a:chExt cx="3376856" cy="2594939"/>
          </a:xfrm>
        </p:grpSpPr>
        <p:pic>
          <p:nvPicPr>
            <p:cNvPr id="91" name="Imagen 90" descr="Imagen que contiene cuchillo&#10;&#10;Descripción generada automáticamente">
              <a:extLst>
                <a:ext uri="{FF2B5EF4-FFF2-40B4-BE49-F238E27FC236}">
                  <a16:creationId xmlns:a16="http://schemas.microsoft.com/office/drawing/2014/main" id="{33F27A6A-F450-4E25-AD83-200AE093E0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16" t="28849" r="20205" b="21152"/>
            <a:stretch/>
          </p:blipFill>
          <p:spPr>
            <a:xfrm rot="10800000">
              <a:off x="3674742" y="590619"/>
              <a:ext cx="2939234" cy="1161362"/>
            </a:xfrm>
            <a:prstGeom prst="roundRect">
              <a:avLst/>
            </a:prstGeom>
          </p:spPr>
        </p:pic>
        <p:grpSp>
          <p:nvGrpSpPr>
            <p:cNvPr id="92" name="Grupo 91">
              <a:extLst>
                <a:ext uri="{FF2B5EF4-FFF2-40B4-BE49-F238E27FC236}">
                  <a16:creationId xmlns:a16="http://schemas.microsoft.com/office/drawing/2014/main" id="{59B0B12C-D10B-4111-ACD6-79C5D01CA298}"/>
                </a:ext>
              </a:extLst>
            </p:cNvPr>
            <p:cNvGrpSpPr/>
            <p:nvPr/>
          </p:nvGrpSpPr>
          <p:grpSpPr>
            <a:xfrm>
              <a:off x="3459132" y="113043"/>
              <a:ext cx="3376856" cy="2594939"/>
              <a:chOff x="5152694" y="4291148"/>
              <a:chExt cx="3376856" cy="2594939"/>
            </a:xfrm>
          </p:grpSpPr>
          <p:grpSp>
            <p:nvGrpSpPr>
              <p:cNvPr id="93" name="Grupo 92">
                <a:extLst>
                  <a:ext uri="{FF2B5EF4-FFF2-40B4-BE49-F238E27FC236}">
                    <a16:creationId xmlns:a16="http://schemas.microsoft.com/office/drawing/2014/main" id="{51778784-D6EC-457D-BC28-0D61EE3055E2}"/>
                  </a:ext>
                </a:extLst>
              </p:cNvPr>
              <p:cNvGrpSpPr/>
              <p:nvPr/>
            </p:nvGrpSpPr>
            <p:grpSpPr>
              <a:xfrm>
                <a:off x="5152694" y="4291148"/>
                <a:ext cx="3376856" cy="2594939"/>
                <a:chOff x="4585456" y="4491664"/>
                <a:chExt cx="3376856" cy="2594939"/>
              </a:xfrm>
            </p:grpSpPr>
            <p:sp>
              <p:nvSpPr>
                <p:cNvPr id="95" name="CuadroTexto 94">
                  <a:extLst>
                    <a:ext uri="{FF2B5EF4-FFF2-40B4-BE49-F238E27FC236}">
                      <a16:creationId xmlns:a16="http://schemas.microsoft.com/office/drawing/2014/main" id="{4C5E93A5-98DA-4097-9202-843AEC8B4C6E}"/>
                    </a:ext>
                  </a:extLst>
                </p:cNvPr>
                <p:cNvSpPr txBox="1"/>
                <p:nvPr/>
              </p:nvSpPr>
              <p:spPr>
                <a:xfrm>
                  <a:off x="4585456" y="6303424"/>
                  <a:ext cx="3376856" cy="7831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246" dirty="0"/>
                    <a:t>Recortar con tijera según </a:t>
                  </a:r>
                </a:p>
                <a:p>
                  <a:pPr algn="ctr"/>
                  <a:r>
                    <a:rPr lang="es-ES" sz="1246" dirty="0"/>
                    <a:t>las medidas del molde B</a:t>
                  </a:r>
                  <a:endParaRPr lang="es-AR" sz="1246" dirty="0"/>
                </a:p>
              </p:txBody>
            </p:sp>
            <p:sp>
              <p:nvSpPr>
                <p:cNvPr id="96" name="Rectángulo: esquinas redondeadas 95">
                  <a:extLst>
                    <a:ext uri="{FF2B5EF4-FFF2-40B4-BE49-F238E27FC236}">
                      <a16:creationId xmlns:a16="http://schemas.microsoft.com/office/drawing/2014/main" id="{05E2BB60-2430-42C7-B9B8-354AE795C3B6}"/>
                    </a:ext>
                  </a:extLst>
                </p:cNvPr>
                <p:cNvSpPr/>
                <p:nvPr/>
              </p:nvSpPr>
              <p:spPr>
                <a:xfrm>
                  <a:off x="4677532" y="4491664"/>
                  <a:ext cx="3186303" cy="2532468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s-AR" sz="1246"/>
                </a:p>
              </p:txBody>
            </p:sp>
          </p:grpSp>
          <p:sp>
            <p:nvSpPr>
              <p:cNvPr id="94" name="Elipse 93">
                <a:extLst>
                  <a:ext uri="{FF2B5EF4-FFF2-40B4-BE49-F238E27FC236}">
                    <a16:creationId xmlns:a16="http://schemas.microsoft.com/office/drawing/2014/main" id="{AD4ED2A6-722D-4077-8DC2-92F7048F04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43247" y="4372383"/>
                <a:ext cx="576000" cy="576000"/>
              </a:xfrm>
              <a:prstGeom prst="ellipse">
                <a:avLst/>
              </a:prstGeom>
              <a:solidFill>
                <a:schemeClr val="bg1"/>
              </a:solidFill>
              <a:ln w="412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s-ES" sz="1662" b="1" dirty="0">
                    <a:solidFill>
                      <a:schemeClr val="tx1"/>
                    </a:solidFill>
                  </a:rPr>
                  <a:t>7</a:t>
                </a:r>
                <a:endParaRPr lang="es-AR" sz="1246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5187821F-9F54-436B-AB98-F30AF096E513}"/>
              </a:ext>
            </a:extLst>
          </p:cNvPr>
          <p:cNvGrpSpPr/>
          <p:nvPr/>
        </p:nvGrpSpPr>
        <p:grpSpPr>
          <a:xfrm>
            <a:off x="4305147" y="5603642"/>
            <a:ext cx="1935638" cy="1956997"/>
            <a:chOff x="2479157" y="4803387"/>
            <a:chExt cx="1935638" cy="1956997"/>
          </a:xfrm>
        </p:grpSpPr>
        <p:pic>
          <p:nvPicPr>
            <p:cNvPr id="98" name="Imagen 97" descr="Mano de una persona&#10;&#10;Descripción generada automáticamente">
              <a:extLst>
                <a:ext uri="{FF2B5EF4-FFF2-40B4-BE49-F238E27FC236}">
                  <a16:creationId xmlns:a16="http://schemas.microsoft.com/office/drawing/2014/main" id="{243A4CD6-1A2D-4CB9-A568-859C8E05F6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19" t="8652" r="22462" b="13015"/>
            <a:stretch/>
          </p:blipFill>
          <p:spPr>
            <a:xfrm>
              <a:off x="2628221" y="4822835"/>
              <a:ext cx="1655659" cy="1328319"/>
            </a:xfrm>
            <a:prstGeom prst="roundRect">
              <a:avLst/>
            </a:prstGeom>
          </p:spPr>
        </p:pic>
        <p:grpSp>
          <p:nvGrpSpPr>
            <p:cNvPr id="99" name="Grupo 98">
              <a:extLst>
                <a:ext uri="{FF2B5EF4-FFF2-40B4-BE49-F238E27FC236}">
                  <a16:creationId xmlns:a16="http://schemas.microsoft.com/office/drawing/2014/main" id="{9B47B7ED-90FA-4A11-9049-77841CAF2D15}"/>
                </a:ext>
              </a:extLst>
            </p:cNvPr>
            <p:cNvGrpSpPr/>
            <p:nvPr/>
          </p:nvGrpSpPr>
          <p:grpSpPr>
            <a:xfrm>
              <a:off x="2479157" y="4803387"/>
              <a:ext cx="1935638" cy="1956997"/>
              <a:chOff x="6268546" y="118454"/>
              <a:chExt cx="2795922" cy="2826773"/>
            </a:xfrm>
          </p:grpSpPr>
          <p:sp>
            <p:nvSpPr>
              <p:cNvPr id="100" name="CuadroTexto 99">
                <a:extLst>
                  <a:ext uri="{FF2B5EF4-FFF2-40B4-BE49-F238E27FC236}">
                    <a16:creationId xmlns:a16="http://schemas.microsoft.com/office/drawing/2014/main" id="{9AFC564B-D80F-4181-B269-0526E74CFF1E}"/>
                  </a:ext>
                </a:extLst>
              </p:cNvPr>
              <p:cNvSpPr txBox="1"/>
              <p:nvPr/>
            </p:nvSpPr>
            <p:spPr>
              <a:xfrm>
                <a:off x="6527411" y="1981075"/>
                <a:ext cx="2391508" cy="964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46" dirty="0"/>
                  <a:t>Perfore con perforadora a 1cm del borde, de cada lado</a:t>
                </a:r>
                <a:endParaRPr lang="es-AR" sz="1246" dirty="0"/>
              </a:p>
            </p:txBody>
          </p:sp>
          <p:sp>
            <p:nvSpPr>
              <p:cNvPr id="101" name="Rectángulo: esquinas redondeadas 100">
                <a:extLst>
                  <a:ext uri="{FF2B5EF4-FFF2-40B4-BE49-F238E27FC236}">
                    <a16:creationId xmlns:a16="http://schemas.microsoft.com/office/drawing/2014/main" id="{AEF8CF23-0847-4311-BB7D-FEB77DDDC828}"/>
                  </a:ext>
                </a:extLst>
              </p:cNvPr>
              <p:cNvSpPr/>
              <p:nvPr/>
            </p:nvSpPr>
            <p:spPr>
              <a:xfrm>
                <a:off x="6268546" y="118454"/>
                <a:ext cx="2795922" cy="2793558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AR" sz="1246"/>
              </a:p>
            </p:txBody>
          </p:sp>
          <p:sp>
            <p:nvSpPr>
              <p:cNvPr id="102" name="Elipse 101">
                <a:extLst>
                  <a:ext uri="{FF2B5EF4-FFF2-40B4-BE49-F238E27FC236}">
                    <a16:creationId xmlns:a16="http://schemas.microsoft.com/office/drawing/2014/main" id="{9A1FA827-EEAF-4D5D-96C5-9C5F77F70E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54958" y="189736"/>
                <a:ext cx="505429" cy="505429"/>
              </a:xfrm>
              <a:prstGeom prst="ellipse">
                <a:avLst/>
              </a:prstGeom>
              <a:solidFill>
                <a:schemeClr val="bg1"/>
              </a:solidFill>
              <a:ln w="412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s-ES" sz="831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  <a:endParaRPr lang="es-AR" sz="727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699687BB-A4CB-4291-878E-0C3AC517A5E7}"/>
              </a:ext>
            </a:extLst>
          </p:cNvPr>
          <p:cNvGrpSpPr/>
          <p:nvPr/>
        </p:nvGrpSpPr>
        <p:grpSpPr>
          <a:xfrm>
            <a:off x="100178" y="5601798"/>
            <a:ext cx="2028016" cy="2028396"/>
            <a:chOff x="90631" y="5962703"/>
            <a:chExt cx="2028016" cy="2028396"/>
          </a:xfrm>
        </p:grpSpPr>
        <p:grpSp>
          <p:nvGrpSpPr>
            <p:cNvPr id="104" name="Grupo 103">
              <a:extLst>
                <a:ext uri="{FF2B5EF4-FFF2-40B4-BE49-F238E27FC236}">
                  <a16:creationId xmlns:a16="http://schemas.microsoft.com/office/drawing/2014/main" id="{35EE99AB-91DA-4326-AD4A-7466656F0006}"/>
                </a:ext>
              </a:extLst>
            </p:cNvPr>
            <p:cNvGrpSpPr/>
            <p:nvPr/>
          </p:nvGrpSpPr>
          <p:grpSpPr>
            <a:xfrm>
              <a:off x="420535" y="6147401"/>
              <a:ext cx="1502206" cy="903776"/>
              <a:chOff x="6361844" y="397376"/>
              <a:chExt cx="2532366" cy="1793805"/>
            </a:xfrm>
          </p:grpSpPr>
          <p:pic>
            <p:nvPicPr>
              <p:cNvPr id="108" name="Imagen 107">
                <a:extLst>
                  <a:ext uri="{FF2B5EF4-FFF2-40B4-BE49-F238E27FC236}">
                    <a16:creationId xmlns:a16="http://schemas.microsoft.com/office/drawing/2014/main" id="{FA9F9B5F-9EFD-4B42-8D80-FF9E8993F3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lum bright="-40000" contrast="40000"/>
              </a:blip>
              <a:srcRect l="4849" t="1928" r="7336" b="2759"/>
              <a:stretch/>
            </p:blipFill>
            <p:spPr>
              <a:xfrm>
                <a:off x="6361844" y="397376"/>
                <a:ext cx="2532366" cy="1793805"/>
              </a:xfrm>
              <a:prstGeom prst="roundRect">
                <a:avLst>
                  <a:gd name="adj" fmla="val 11329"/>
                </a:avLst>
              </a:prstGeom>
            </p:spPr>
          </p:pic>
          <p:grpSp>
            <p:nvGrpSpPr>
              <p:cNvPr id="109" name="Grupo 108">
                <a:extLst>
                  <a:ext uri="{FF2B5EF4-FFF2-40B4-BE49-F238E27FC236}">
                    <a16:creationId xmlns:a16="http://schemas.microsoft.com/office/drawing/2014/main" id="{DA6C1A12-E111-4DA0-AB37-1F55233432D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57068" y="493565"/>
                <a:ext cx="2340000" cy="193641"/>
                <a:chOff x="2331957" y="6215879"/>
                <a:chExt cx="5578840" cy="461665"/>
              </a:xfrm>
            </p:grpSpPr>
            <p:sp>
              <p:nvSpPr>
                <p:cNvPr id="112" name="Rectángulo: esquinas redondeadas 111">
                  <a:extLst>
                    <a:ext uri="{FF2B5EF4-FFF2-40B4-BE49-F238E27FC236}">
                      <a16:creationId xmlns:a16="http://schemas.microsoft.com/office/drawing/2014/main" id="{A3D58816-B4D5-40AD-973C-851986F67CA7}"/>
                    </a:ext>
                  </a:extLst>
                </p:cNvPr>
                <p:cNvSpPr/>
                <p:nvPr/>
              </p:nvSpPr>
              <p:spPr>
                <a:xfrm>
                  <a:off x="2331957" y="6215879"/>
                  <a:ext cx="5578840" cy="461665"/>
                </a:xfrm>
                <a:prstGeom prst="roundRect">
                  <a:avLst/>
                </a:prstGeom>
                <a:noFill/>
                <a:ln w="47625">
                  <a:solidFill>
                    <a:srgbClr val="EDA08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s-AR" sz="1246"/>
                </a:p>
              </p:txBody>
            </p:sp>
            <p:sp>
              <p:nvSpPr>
                <p:cNvPr id="113" name="Elipse 112">
                  <a:extLst>
                    <a:ext uri="{FF2B5EF4-FFF2-40B4-BE49-F238E27FC236}">
                      <a16:creationId xmlns:a16="http://schemas.microsoft.com/office/drawing/2014/main" id="{F42968D8-7AF1-4467-AA1A-0DC7B8C0C9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57197" y="6337808"/>
                  <a:ext cx="216000" cy="216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s-AR" sz="1246"/>
                </a:p>
              </p:txBody>
            </p:sp>
            <p:sp>
              <p:nvSpPr>
                <p:cNvPr id="114" name="Elipse 113">
                  <a:extLst>
                    <a:ext uri="{FF2B5EF4-FFF2-40B4-BE49-F238E27FC236}">
                      <a16:creationId xmlns:a16="http://schemas.microsoft.com/office/drawing/2014/main" id="{71B17807-C9B7-492E-BD81-16E9E94415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86322" y="6346499"/>
                  <a:ext cx="216000" cy="216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s-AR" sz="1246"/>
                </a:p>
              </p:txBody>
            </p:sp>
          </p:grpSp>
          <p:cxnSp>
            <p:nvCxnSpPr>
              <p:cNvPr id="110" name="Conector recto de flecha 109">
                <a:extLst>
                  <a:ext uri="{FF2B5EF4-FFF2-40B4-BE49-F238E27FC236}">
                    <a16:creationId xmlns:a16="http://schemas.microsoft.com/office/drawing/2014/main" id="{6FA5E818-F2BD-4C87-816C-DABA401344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1960" y="529578"/>
                <a:ext cx="0" cy="108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ector recto de flecha 110">
                <a:extLst>
                  <a:ext uri="{FF2B5EF4-FFF2-40B4-BE49-F238E27FC236}">
                    <a16:creationId xmlns:a16="http://schemas.microsoft.com/office/drawing/2014/main" id="{228F4AAE-79F1-468C-A6FC-A80C3E6DF4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56546" y="541301"/>
                <a:ext cx="0" cy="108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CuadroTexto 104">
              <a:extLst>
                <a:ext uri="{FF2B5EF4-FFF2-40B4-BE49-F238E27FC236}">
                  <a16:creationId xmlns:a16="http://schemas.microsoft.com/office/drawing/2014/main" id="{7D2D711D-1866-4020-B5BC-6043EEEB48F5}"/>
                </a:ext>
              </a:extLst>
            </p:cNvPr>
            <p:cNvSpPr txBox="1"/>
            <p:nvPr/>
          </p:nvSpPr>
          <p:spPr>
            <a:xfrm>
              <a:off x="90631" y="7063325"/>
              <a:ext cx="2028016" cy="85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46" dirty="0"/>
                <a:t>Superponga A con B y marque las posiciones de los agujeros (1cm del borde) y grampas (2cm del borde)</a:t>
              </a:r>
              <a:endParaRPr lang="es-AR" sz="1246" dirty="0"/>
            </a:p>
          </p:txBody>
        </p:sp>
        <p:sp>
          <p:nvSpPr>
            <p:cNvPr id="106" name="Rectángulo: esquinas redondeadas 105">
              <a:extLst>
                <a:ext uri="{FF2B5EF4-FFF2-40B4-BE49-F238E27FC236}">
                  <a16:creationId xmlns:a16="http://schemas.microsoft.com/office/drawing/2014/main" id="{2E8A4BB3-93D6-4700-8CE3-B6611C022076}"/>
                </a:ext>
              </a:extLst>
            </p:cNvPr>
            <p:cNvSpPr/>
            <p:nvPr/>
          </p:nvSpPr>
          <p:spPr>
            <a:xfrm>
              <a:off x="106041" y="5962703"/>
              <a:ext cx="1976075" cy="2028396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AR" sz="1246"/>
            </a:p>
          </p:txBody>
        </p:sp>
        <p:sp>
          <p:nvSpPr>
            <p:cNvPr id="107" name="Elipse 106">
              <a:extLst>
                <a:ext uri="{FF2B5EF4-FFF2-40B4-BE49-F238E27FC236}">
                  <a16:creationId xmlns:a16="http://schemas.microsoft.com/office/drawing/2014/main" id="{FE0D769E-B177-4139-AD36-0966EE8426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5865" y="6012053"/>
              <a:ext cx="349912" cy="349913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662" b="1" dirty="0">
                  <a:solidFill>
                    <a:schemeClr val="tx1"/>
                  </a:solidFill>
                </a:rPr>
                <a:t>8</a:t>
              </a:r>
              <a:endParaRPr lang="es-AR" sz="1246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5" name="Grupo 114">
            <a:extLst>
              <a:ext uri="{FF2B5EF4-FFF2-40B4-BE49-F238E27FC236}">
                <a16:creationId xmlns:a16="http://schemas.microsoft.com/office/drawing/2014/main" id="{61140553-4AC9-4625-8334-65DC9C859627}"/>
              </a:ext>
            </a:extLst>
          </p:cNvPr>
          <p:cNvGrpSpPr/>
          <p:nvPr/>
        </p:nvGrpSpPr>
        <p:grpSpPr>
          <a:xfrm>
            <a:off x="2228959" y="5604632"/>
            <a:ext cx="1935638" cy="1956997"/>
            <a:chOff x="6268546" y="118454"/>
            <a:chExt cx="2795922" cy="2826773"/>
          </a:xfrm>
        </p:grpSpPr>
        <p:pic>
          <p:nvPicPr>
            <p:cNvPr id="116" name="Imagen 115" descr="Imagen que contiene persona, interior, hombre, sostener&#10;&#10;Descripción generada automáticamente">
              <a:extLst>
                <a:ext uri="{FF2B5EF4-FFF2-40B4-BE49-F238E27FC236}">
                  <a16:creationId xmlns:a16="http://schemas.microsoft.com/office/drawing/2014/main" id="{4BFA2F73-1318-405D-80EC-641705BA2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2" r="43647"/>
            <a:stretch/>
          </p:blipFill>
          <p:spPr>
            <a:xfrm rot="5400000">
              <a:off x="6805238" y="51447"/>
              <a:ext cx="1803130" cy="2061054"/>
            </a:xfrm>
            <a:prstGeom prst="roundRect">
              <a:avLst/>
            </a:prstGeom>
          </p:spPr>
        </p:pic>
        <p:sp>
          <p:nvSpPr>
            <p:cNvPr id="117" name="CuadroTexto 116">
              <a:extLst>
                <a:ext uri="{FF2B5EF4-FFF2-40B4-BE49-F238E27FC236}">
                  <a16:creationId xmlns:a16="http://schemas.microsoft.com/office/drawing/2014/main" id="{B6133831-CCE7-4651-BC0C-D3A5153A4FFB}"/>
                </a:ext>
              </a:extLst>
            </p:cNvPr>
            <p:cNvSpPr txBox="1"/>
            <p:nvPr/>
          </p:nvSpPr>
          <p:spPr>
            <a:xfrm>
              <a:off x="6364359" y="1981075"/>
              <a:ext cx="2638674" cy="964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46" dirty="0"/>
                <a:t>Abroche con abrochadora a 1.5cm del borde, de cada lado</a:t>
              </a:r>
              <a:endParaRPr lang="es-AR" sz="1246" dirty="0"/>
            </a:p>
          </p:txBody>
        </p:sp>
        <p:sp>
          <p:nvSpPr>
            <p:cNvPr id="118" name="Rectángulo: esquinas redondeadas 117">
              <a:extLst>
                <a:ext uri="{FF2B5EF4-FFF2-40B4-BE49-F238E27FC236}">
                  <a16:creationId xmlns:a16="http://schemas.microsoft.com/office/drawing/2014/main" id="{28B65601-B88B-4E5D-B9FA-47A660CF225C}"/>
                </a:ext>
              </a:extLst>
            </p:cNvPr>
            <p:cNvSpPr/>
            <p:nvPr/>
          </p:nvSpPr>
          <p:spPr>
            <a:xfrm>
              <a:off x="6268546" y="118454"/>
              <a:ext cx="2795922" cy="2793558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AR" sz="1246"/>
            </a:p>
          </p:txBody>
        </p:sp>
        <p:sp>
          <p:nvSpPr>
            <p:cNvPr id="119" name="Elipse 118">
              <a:extLst>
                <a:ext uri="{FF2B5EF4-FFF2-40B4-BE49-F238E27FC236}">
                  <a16:creationId xmlns:a16="http://schemas.microsoft.com/office/drawing/2014/main" id="{DBE3DCA5-13FF-46DF-9367-22ADBEBB47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54958" y="189736"/>
              <a:ext cx="505429" cy="505429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662" b="1" dirty="0">
                  <a:solidFill>
                    <a:schemeClr val="tx1"/>
                  </a:solidFill>
                </a:rPr>
                <a:t>9</a:t>
              </a:r>
              <a:endParaRPr lang="es-AR" sz="1246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393313B8-1FBC-4A2E-86EC-3C2A29009A7C}"/>
              </a:ext>
            </a:extLst>
          </p:cNvPr>
          <p:cNvGrpSpPr/>
          <p:nvPr/>
        </p:nvGrpSpPr>
        <p:grpSpPr>
          <a:xfrm>
            <a:off x="156025" y="7765542"/>
            <a:ext cx="1935638" cy="1979767"/>
            <a:chOff x="4554572" y="4802865"/>
            <a:chExt cx="1935638" cy="1979767"/>
          </a:xfrm>
        </p:grpSpPr>
        <p:pic>
          <p:nvPicPr>
            <p:cNvPr id="121" name="Imagen 120" descr="Imagen que contiene bolsa&#10;&#10;Descripción generada automáticamente">
              <a:extLst>
                <a:ext uri="{FF2B5EF4-FFF2-40B4-BE49-F238E27FC236}">
                  <a16:creationId xmlns:a16="http://schemas.microsoft.com/office/drawing/2014/main" id="{9145D279-D8B6-406D-9142-58BAF3F9A1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7" r="12528"/>
            <a:stretch/>
          </p:blipFill>
          <p:spPr>
            <a:xfrm rot="5400000">
              <a:off x="4801846" y="5010705"/>
              <a:ext cx="1519728" cy="1138956"/>
            </a:xfrm>
            <a:prstGeom prst="roundRect">
              <a:avLst/>
            </a:prstGeom>
          </p:spPr>
        </p:pic>
        <p:sp>
          <p:nvSpPr>
            <p:cNvPr id="122" name="CuadroTexto 121">
              <a:extLst>
                <a:ext uri="{FF2B5EF4-FFF2-40B4-BE49-F238E27FC236}">
                  <a16:creationId xmlns:a16="http://schemas.microsoft.com/office/drawing/2014/main" id="{3CB8DBC1-BFD8-4B60-81FE-D0F69902BCB1}"/>
                </a:ext>
              </a:extLst>
            </p:cNvPr>
            <p:cNvSpPr txBox="1"/>
            <p:nvPr/>
          </p:nvSpPr>
          <p:spPr>
            <a:xfrm>
              <a:off x="4651773" y="6306861"/>
              <a:ext cx="1760522" cy="475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46" dirty="0"/>
                <a:t>Ate un cordón, tela o elástico en cada agujero</a:t>
              </a:r>
              <a:endParaRPr lang="es-AR" sz="1246" dirty="0"/>
            </a:p>
          </p:txBody>
        </p:sp>
        <p:sp>
          <p:nvSpPr>
            <p:cNvPr id="123" name="Rectángulo: esquinas redondeadas 122">
              <a:extLst>
                <a:ext uri="{FF2B5EF4-FFF2-40B4-BE49-F238E27FC236}">
                  <a16:creationId xmlns:a16="http://schemas.microsoft.com/office/drawing/2014/main" id="{0AC5495B-F602-4F80-8BC5-351DEF95B78E}"/>
                </a:ext>
              </a:extLst>
            </p:cNvPr>
            <p:cNvSpPr/>
            <p:nvPr/>
          </p:nvSpPr>
          <p:spPr>
            <a:xfrm>
              <a:off x="4554572" y="4802865"/>
              <a:ext cx="1935638" cy="1934002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AR" sz="1246"/>
            </a:p>
          </p:txBody>
        </p:sp>
        <p:sp>
          <p:nvSpPr>
            <p:cNvPr id="124" name="Elipse 123">
              <a:extLst>
                <a:ext uri="{FF2B5EF4-FFF2-40B4-BE49-F238E27FC236}">
                  <a16:creationId xmlns:a16="http://schemas.microsoft.com/office/drawing/2014/main" id="{A8791450-7D4D-4C92-A0E6-37176F1792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14397" y="4852216"/>
              <a:ext cx="349912" cy="349912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831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s-AR" sz="727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C6304BC3-91C3-48E4-8C2E-0926031D1F87}"/>
              </a:ext>
            </a:extLst>
          </p:cNvPr>
          <p:cNvGrpSpPr/>
          <p:nvPr/>
        </p:nvGrpSpPr>
        <p:grpSpPr>
          <a:xfrm>
            <a:off x="2228959" y="7765542"/>
            <a:ext cx="1935638" cy="1934002"/>
            <a:chOff x="2228959" y="7765542"/>
            <a:chExt cx="1935638" cy="1934002"/>
          </a:xfrm>
        </p:grpSpPr>
        <p:pic>
          <p:nvPicPr>
            <p:cNvPr id="132" name="Imagen 131" descr="Imagen que contiene interior, persona, tabla, pastel&#10;&#10;Descripción generada automáticamente">
              <a:extLst>
                <a:ext uri="{FF2B5EF4-FFF2-40B4-BE49-F238E27FC236}">
                  <a16:creationId xmlns:a16="http://schemas.microsoft.com/office/drawing/2014/main" id="{B5223642-11A0-4159-92A0-0B4ACF37F8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0" t="13787" r="9213"/>
            <a:stretch/>
          </p:blipFill>
          <p:spPr>
            <a:xfrm>
              <a:off x="2283937" y="8081991"/>
              <a:ext cx="1838128" cy="1080000"/>
            </a:xfrm>
            <a:prstGeom prst="roundRect">
              <a:avLst/>
            </a:prstGeom>
          </p:spPr>
        </p:pic>
        <p:grpSp>
          <p:nvGrpSpPr>
            <p:cNvPr id="126" name="Grupo 125">
              <a:extLst>
                <a:ext uri="{FF2B5EF4-FFF2-40B4-BE49-F238E27FC236}">
                  <a16:creationId xmlns:a16="http://schemas.microsoft.com/office/drawing/2014/main" id="{886E1FCC-44F2-499F-8741-062A262AF0D0}"/>
                </a:ext>
              </a:extLst>
            </p:cNvPr>
            <p:cNvGrpSpPr/>
            <p:nvPr/>
          </p:nvGrpSpPr>
          <p:grpSpPr>
            <a:xfrm>
              <a:off x="2228959" y="7765542"/>
              <a:ext cx="1935638" cy="1934002"/>
              <a:chOff x="4554572" y="4775981"/>
              <a:chExt cx="1935638" cy="1934002"/>
            </a:xfrm>
          </p:grpSpPr>
          <p:sp>
            <p:nvSpPr>
              <p:cNvPr id="128" name="CuadroTexto 127">
                <a:extLst>
                  <a:ext uri="{FF2B5EF4-FFF2-40B4-BE49-F238E27FC236}">
                    <a16:creationId xmlns:a16="http://schemas.microsoft.com/office/drawing/2014/main" id="{847E4D3D-E4A5-4D8F-9F78-6F16C6B15997}"/>
                  </a:ext>
                </a:extLst>
              </p:cNvPr>
              <p:cNvSpPr txBox="1"/>
              <p:nvPr/>
            </p:nvSpPr>
            <p:spPr>
              <a:xfrm>
                <a:off x="4642130" y="6282379"/>
                <a:ext cx="1760522" cy="284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46" dirty="0"/>
                  <a:t>Así se verá desde arriba</a:t>
                </a:r>
                <a:endParaRPr lang="es-AR" sz="1246" dirty="0"/>
              </a:p>
            </p:txBody>
          </p:sp>
          <p:sp>
            <p:nvSpPr>
              <p:cNvPr id="129" name="Rectángulo: esquinas redondeadas 128">
                <a:extLst>
                  <a:ext uri="{FF2B5EF4-FFF2-40B4-BE49-F238E27FC236}">
                    <a16:creationId xmlns:a16="http://schemas.microsoft.com/office/drawing/2014/main" id="{F51DFCAD-56A3-4438-B14A-FACFE7F66B07}"/>
                  </a:ext>
                </a:extLst>
              </p:cNvPr>
              <p:cNvSpPr/>
              <p:nvPr/>
            </p:nvSpPr>
            <p:spPr>
              <a:xfrm>
                <a:off x="4554572" y="4775981"/>
                <a:ext cx="1935638" cy="1934002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AR" sz="1246"/>
              </a:p>
            </p:txBody>
          </p:sp>
          <p:sp>
            <p:nvSpPr>
              <p:cNvPr id="130" name="Elipse 129">
                <a:extLst>
                  <a:ext uri="{FF2B5EF4-FFF2-40B4-BE49-F238E27FC236}">
                    <a16:creationId xmlns:a16="http://schemas.microsoft.com/office/drawing/2014/main" id="{BD3B0EA3-C478-40DE-B36B-742B3959C5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14397" y="4852216"/>
                <a:ext cx="349912" cy="349912"/>
              </a:xfrm>
              <a:prstGeom prst="ellipse">
                <a:avLst/>
              </a:prstGeom>
              <a:solidFill>
                <a:schemeClr val="bg1"/>
              </a:solidFill>
              <a:ln w="412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s-ES" sz="831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endParaRPr lang="es-AR" sz="727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135" name="Imagen 134" descr="Imagen que contiene persona, interior, hombre, mano&#10;&#10;Descripción generada automáticamente">
            <a:extLst>
              <a:ext uri="{FF2B5EF4-FFF2-40B4-BE49-F238E27FC236}">
                <a16:creationId xmlns:a16="http://schemas.microsoft.com/office/drawing/2014/main" id="{FC06F177-2C70-4392-AA7F-1AA19240AEC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r="21857" b="8636"/>
          <a:stretch/>
        </p:blipFill>
        <p:spPr>
          <a:xfrm rot="5400000">
            <a:off x="4240244" y="8105040"/>
            <a:ext cx="1599080" cy="1171146"/>
          </a:xfrm>
          <a:prstGeom prst="roundRect">
            <a:avLst/>
          </a:prstGeom>
        </p:spPr>
      </p:pic>
      <p:grpSp>
        <p:nvGrpSpPr>
          <p:cNvPr id="138" name="Grupo 137">
            <a:extLst>
              <a:ext uri="{FF2B5EF4-FFF2-40B4-BE49-F238E27FC236}">
                <a16:creationId xmlns:a16="http://schemas.microsoft.com/office/drawing/2014/main" id="{06E71253-A727-4BF9-BA37-4F4E81AD1103}"/>
              </a:ext>
            </a:extLst>
          </p:cNvPr>
          <p:cNvGrpSpPr/>
          <p:nvPr/>
        </p:nvGrpSpPr>
        <p:grpSpPr>
          <a:xfrm>
            <a:off x="4292253" y="7723612"/>
            <a:ext cx="2409721" cy="1934002"/>
            <a:chOff x="4554571" y="4775981"/>
            <a:chExt cx="2409721" cy="1934002"/>
          </a:xfrm>
        </p:grpSpPr>
        <p:sp>
          <p:nvSpPr>
            <p:cNvPr id="139" name="CuadroTexto 138">
              <a:extLst>
                <a:ext uri="{FF2B5EF4-FFF2-40B4-BE49-F238E27FC236}">
                  <a16:creationId xmlns:a16="http://schemas.microsoft.com/office/drawing/2014/main" id="{B08A5733-68E4-45A7-906C-8F092361992A}"/>
                </a:ext>
              </a:extLst>
            </p:cNvPr>
            <p:cNvSpPr txBox="1"/>
            <p:nvPr/>
          </p:nvSpPr>
          <p:spPr>
            <a:xfrm>
              <a:off x="5864083" y="5112445"/>
              <a:ext cx="1076510" cy="1242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46" dirty="0"/>
                <a:t>Ajustar la máscara con un nudo entre los dos cordones o elásticos</a:t>
              </a:r>
              <a:endParaRPr lang="es-AR" sz="1246" dirty="0"/>
            </a:p>
          </p:txBody>
        </p:sp>
        <p:sp>
          <p:nvSpPr>
            <p:cNvPr id="140" name="Rectángulo: esquinas redondeadas 139">
              <a:extLst>
                <a:ext uri="{FF2B5EF4-FFF2-40B4-BE49-F238E27FC236}">
                  <a16:creationId xmlns:a16="http://schemas.microsoft.com/office/drawing/2014/main" id="{37359113-1CA7-4ECC-9CAA-C41A9D697339}"/>
                </a:ext>
              </a:extLst>
            </p:cNvPr>
            <p:cNvSpPr/>
            <p:nvPr/>
          </p:nvSpPr>
          <p:spPr>
            <a:xfrm>
              <a:off x="4554571" y="4775981"/>
              <a:ext cx="2409721" cy="1934002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AR" sz="1246"/>
            </a:p>
          </p:txBody>
        </p:sp>
        <p:sp>
          <p:nvSpPr>
            <p:cNvPr id="141" name="Elipse 140">
              <a:extLst>
                <a:ext uri="{FF2B5EF4-FFF2-40B4-BE49-F238E27FC236}">
                  <a16:creationId xmlns:a16="http://schemas.microsoft.com/office/drawing/2014/main" id="{C60F4FB2-E64A-4BAE-A762-6B32CF814B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14397" y="4852216"/>
              <a:ext cx="349912" cy="349912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831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s-AR" sz="727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2D6CE215-3808-4A63-BE8E-B66369A7D920}"/>
              </a:ext>
            </a:extLst>
          </p:cNvPr>
          <p:cNvSpPr txBox="1"/>
          <p:nvPr/>
        </p:nvSpPr>
        <p:spPr>
          <a:xfrm>
            <a:off x="0" y="-76770"/>
            <a:ext cx="437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Instrucciones de armado</a:t>
            </a:r>
            <a:endParaRPr lang="es-AR" sz="3200" b="1" dirty="0"/>
          </a:p>
        </p:txBody>
      </p:sp>
    </p:spTree>
    <p:extLst>
      <p:ext uri="{BB962C8B-B14F-4D97-AF65-F5344CB8AC3E}">
        <p14:creationId xmlns:p14="http://schemas.microsoft.com/office/powerpoint/2010/main" val="39460917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</TotalTime>
  <Words>227</Words>
  <Application>Microsoft Office PowerPoint</Application>
  <PresentationFormat>A4 (210 x 297 mm)</PresentationFormat>
  <Paragraphs>53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marcos bertuola</dc:creator>
  <cp:lastModifiedBy>marcos bertuola</cp:lastModifiedBy>
  <cp:revision>16</cp:revision>
  <dcterms:created xsi:type="dcterms:W3CDTF">2020-03-24T23:50:30Z</dcterms:created>
  <dcterms:modified xsi:type="dcterms:W3CDTF">2020-03-25T01:56:44Z</dcterms:modified>
</cp:coreProperties>
</file>